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0" r:id="rId2"/>
    <p:sldId id="281" r:id="rId3"/>
    <p:sldId id="282" r:id="rId4"/>
    <p:sldId id="283" r:id="rId5"/>
    <p:sldId id="284" r:id="rId6"/>
    <p:sldId id="285" r:id="rId7"/>
    <p:sldId id="303" r:id="rId8"/>
    <p:sldId id="305" r:id="rId9"/>
    <p:sldId id="307" r:id="rId10"/>
    <p:sldId id="309" r:id="rId11"/>
    <p:sldId id="311" r:id="rId12"/>
    <p:sldId id="313" r:id="rId13"/>
    <p:sldId id="315" r:id="rId14"/>
    <p:sldId id="317" r:id="rId15"/>
    <p:sldId id="319" r:id="rId16"/>
    <p:sldId id="321" r:id="rId17"/>
    <p:sldId id="323" r:id="rId18"/>
    <p:sldId id="325" r:id="rId19"/>
    <p:sldId id="327" r:id="rId20"/>
    <p:sldId id="329" r:id="rId21"/>
    <p:sldId id="331" r:id="rId22"/>
  </p:sldIdLst>
  <p:sldSz cx="134112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42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CA52"/>
    <a:srgbClr val="75C9E8"/>
    <a:srgbClr val="FFEEAB"/>
    <a:srgbClr val="D7B6E5"/>
    <a:srgbClr val="87CFF4"/>
    <a:srgbClr val="AADBE1"/>
    <a:srgbClr val="FFB3D2"/>
    <a:srgbClr val="C290D9"/>
    <a:srgbClr val="FF6E78"/>
    <a:srgbClr val="FF33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82" autoAdjust="0"/>
    <p:restoredTop sz="93216" autoAdjust="0"/>
  </p:normalViewPr>
  <p:slideViewPr>
    <p:cSldViewPr snapToGrid="0" snapToObjects="1">
      <p:cViewPr varScale="1">
        <p:scale>
          <a:sx n="77" d="100"/>
          <a:sy n="77" d="100"/>
        </p:scale>
        <p:origin x="54" y="54"/>
      </p:cViewPr>
      <p:guideLst>
        <p:guide orient="horz" pos="3168"/>
        <p:guide pos="42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5840" y="3124628"/>
            <a:ext cx="1139952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1680" y="5699760"/>
            <a:ext cx="938784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65583" y="591397"/>
            <a:ext cx="2563496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0444" y="591397"/>
            <a:ext cx="747162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9392" y="6463454"/>
            <a:ext cx="11399520" cy="1997710"/>
          </a:xfrm>
        </p:spPr>
        <p:txBody>
          <a:bodyPr anchor="t"/>
          <a:lstStyle>
            <a:lvl1pPr algn="l">
              <a:defRPr sz="4001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9392" y="4263180"/>
            <a:ext cx="1139952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5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7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90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2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5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7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80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0445" y="3441277"/>
            <a:ext cx="5017558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520" y="3441277"/>
            <a:ext cx="5017560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0" y="402802"/>
            <a:ext cx="1207008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0560" y="2251499"/>
            <a:ext cx="592561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52" indent="0">
              <a:buNone/>
              <a:defRPr sz="2000" b="1"/>
            </a:lvl2pPr>
            <a:lvl3pPr marL="914504" indent="0">
              <a:buNone/>
              <a:defRPr sz="1800" b="1"/>
            </a:lvl3pPr>
            <a:lvl4pPr marL="1371757" indent="0">
              <a:buNone/>
              <a:defRPr sz="1600" b="1"/>
            </a:lvl4pPr>
            <a:lvl5pPr marL="1829009" indent="0">
              <a:buNone/>
              <a:defRPr sz="1600" b="1"/>
            </a:lvl5pPr>
            <a:lvl6pPr marL="2286261" indent="0">
              <a:buNone/>
              <a:defRPr sz="1600" b="1"/>
            </a:lvl6pPr>
            <a:lvl7pPr marL="2743513" indent="0">
              <a:buNone/>
              <a:defRPr sz="1600" b="1"/>
            </a:lvl7pPr>
            <a:lvl8pPr marL="3200766" indent="0">
              <a:buNone/>
              <a:defRPr sz="1600" b="1"/>
            </a:lvl8pPr>
            <a:lvl9pPr marL="36580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0560" y="3189817"/>
            <a:ext cx="592561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12705" y="2251499"/>
            <a:ext cx="5927937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52" indent="0">
              <a:buNone/>
              <a:defRPr sz="2000" b="1"/>
            </a:lvl2pPr>
            <a:lvl3pPr marL="914504" indent="0">
              <a:buNone/>
              <a:defRPr sz="1800" b="1"/>
            </a:lvl3pPr>
            <a:lvl4pPr marL="1371757" indent="0">
              <a:buNone/>
              <a:defRPr sz="1600" b="1"/>
            </a:lvl4pPr>
            <a:lvl5pPr marL="1829009" indent="0">
              <a:buNone/>
              <a:defRPr sz="1600" b="1"/>
            </a:lvl5pPr>
            <a:lvl6pPr marL="2286261" indent="0">
              <a:buNone/>
              <a:defRPr sz="1600" b="1"/>
            </a:lvl6pPr>
            <a:lvl7pPr marL="2743513" indent="0">
              <a:buNone/>
              <a:defRPr sz="1600" b="1"/>
            </a:lvl7pPr>
            <a:lvl8pPr marL="3200766" indent="0">
              <a:buNone/>
              <a:defRPr sz="1600" b="1"/>
            </a:lvl8pPr>
            <a:lvl9pPr marL="36580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12705" y="3189817"/>
            <a:ext cx="5927937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1" y="400473"/>
            <a:ext cx="4412192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43406" y="400474"/>
            <a:ext cx="7497234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0561" y="2104814"/>
            <a:ext cx="4412192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52" indent="0">
              <a:buNone/>
              <a:defRPr sz="1200"/>
            </a:lvl2pPr>
            <a:lvl3pPr marL="914504" indent="0">
              <a:buNone/>
              <a:defRPr sz="1000"/>
            </a:lvl3pPr>
            <a:lvl4pPr marL="1371757" indent="0">
              <a:buNone/>
              <a:defRPr sz="900"/>
            </a:lvl4pPr>
            <a:lvl5pPr marL="1829009" indent="0">
              <a:buNone/>
              <a:defRPr sz="900"/>
            </a:lvl5pPr>
            <a:lvl6pPr marL="2286261" indent="0">
              <a:buNone/>
              <a:defRPr sz="900"/>
            </a:lvl6pPr>
            <a:lvl7pPr marL="2743513" indent="0">
              <a:buNone/>
              <a:defRPr sz="900"/>
            </a:lvl7pPr>
            <a:lvl8pPr marL="3200766" indent="0">
              <a:buNone/>
              <a:defRPr sz="900"/>
            </a:lvl8pPr>
            <a:lvl9pPr marL="36580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8689" y="7040880"/>
            <a:ext cx="804672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28689" y="898737"/>
            <a:ext cx="804672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52" indent="0">
              <a:buNone/>
              <a:defRPr sz="2800"/>
            </a:lvl2pPr>
            <a:lvl3pPr marL="914504" indent="0">
              <a:buNone/>
              <a:defRPr sz="2400"/>
            </a:lvl3pPr>
            <a:lvl4pPr marL="1371757" indent="0">
              <a:buNone/>
              <a:defRPr sz="2000"/>
            </a:lvl4pPr>
            <a:lvl5pPr marL="1829009" indent="0">
              <a:buNone/>
              <a:defRPr sz="2000"/>
            </a:lvl5pPr>
            <a:lvl6pPr marL="2286261" indent="0">
              <a:buNone/>
              <a:defRPr sz="2000"/>
            </a:lvl6pPr>
            <a:lvl7pPr marL="2743513" indent="0">
              <a:buNone/>
              <a:defRPr sz="2000"/>
            </a:lvl7pPr>
            <a:lvl8pPr marL="3200766" indent="0">
              <a:buNone/>
              <a:defRPr sz="2000"/>
            </a:lvl8pPr>
            <a:lvl9pPr marL="3658018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8689" y="7872096"/>
            <a:ext cx="804672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52" indent="0">
              <a:buNone/>
              <a:defRPr sz="1200"/>
            </a:lvl2pPr>
            <a:lvl3pPr marL="914504" indent="0">
              <a:buNone/>
              <a:defRPr sz="1000"/>
            </a:lvl3pPr>
            <a:lvl4pPr marL="1371757" indent="0">
              <a:buNone/>
              <a:defRPr sz="900"/>
            </a:lvl4pPr>
            <a:lvl5pPr marL="1829009" indent="0">
              <a:buNone/>
              <a:defRPr sz="900"/>
            </a:lvl5pPr>
            <a:lvl6pPr marL="2286261" indent="0">
              <a:buNone/>
              <a:defRPr sz="900"/>
            </a:lvl6pPr>
            <a:lvl7pPr marL="2743513" indent="0">
              <a:buNone/>
              <a:defRPr sz="900"/>
            </a:lvl7pPr>
            <a:lvl8pPr marL="3200766" indent="0">
              <a:buNone/>
              <a:defRPr sz="900"/>
            </a:lvl8pPr>
            <a:lvl9pPr marL="36580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0560" y="402802"/>
            <a:ext cx="1207008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0560" y="2346965"/>
            <a:ext cx="1207008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0560" y="9322651"/>
            <a:ext cx="31292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82161" y="9322651"/>
            <a:ext cx="42468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11361" y="9322651"/>
            <a:ext cx="31292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5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39" indent="-342939" algn="l" defTabSz="457252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35" indent="-285783" algn="l" defTabSz="457252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31" indent="-228626" algn="l" defTabSz="457252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83" indent="-228626" algn="l" defTabSz="457252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635" indent="-228626" algn="l" defTabSz="457252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87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140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92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644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52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04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57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009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61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513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766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018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8164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02941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54318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78725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53533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91995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4691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08523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7384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03164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6633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93917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5537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8896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514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519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1032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527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0726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9668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5741349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59733</TotalTime>
  <Words>0</Words>
  <Application>Microsoft Office PowerPoint</Application>
  <PresentationFormat>Custom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560</cp:revision>
  <cp:lastPrinted>2022-05-11T15:45:39Z</cp:lastPrinted>
  <dcterms:created xsi:type="dcterms:W3CDTF">2016-01-18T20:00:00Z</dcterms:created>
  <dcterms:modified xsi:type="dcterms:W3CDTF">2023-06-27T19:48:51Z</dcterms:modified>
</cp:coreProperties>
</file>